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80" r:id="rId32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32260</TotalTime>
  <Words>266</Words>
  <Application>Microsoft Macintosh PowerPoint</Application>
  <PresentationFormat>ワイド画面</PresentationFormat>
  <Paragraphs>165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7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81</cp:revision>
  <cp:lastPrinted>2025-01-11T16:52:50Z</cp:lastPrinted>
  <dcterms:created xsi:type="dcterms:W3CDTF">2024-12-20T07:35:02Z</dcterms:created>
  <dcterms:modified xsi:type="dcterms:W3CDTF">2025-01-11T17:15:15Z</dcterms:modified>
</cp:coreProperties>
</file>